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Raleway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-90" y="-7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3977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17c1b21f6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17c1b21f6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17c1b21f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17c1b21f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17c1b21f6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17c1b21f6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17c1b21f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17c1b21f6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0df37a6d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0df37a6d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0df37a6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0df37a6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2769e10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2769e10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2769e10c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2769e10c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2769e10c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2769e10c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0995689a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0995689a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0995689a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0995689a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0995689a1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0995689a1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17c1b21f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17c1b21f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2769e10c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2769e10ca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2769e10c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2769e10c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0995689a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0995689a1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0995689a1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0995689a1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charlotte.dewey@noaa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0" y="426925"/>
            <a:ext cx="9079200" cy="14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3F3F3"/>
                </a:solidFill>
              </a:rPr>
              <a:t>Space Weather and Aviation Impacts</a:t>
            </a:r>
            <a:endParaRPr sz="3600" b="1">
              <a:solidFill>
                <a:srgbClr val="F3F3F3"/>
              </a:solidFill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358775" y="3582850"/>
            <a:ext cx="76935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</a:rPr>
              <a:t>Char Dewey</a:t>
            </a:r>
            <a:endParaRPr sz="1800"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3F3F3"/>
                </a:solidFill>
              </a:rPr>
              <a:t>NOAA/National Weather Service </a:t>
            </a:r>
            <a:br>
              <a:rPr lang="en" sz="1400">
                <a:solidFill>
                  <a:srgbClr val="F3F3F3"/>
                </a:solidFill>
              </a:rPr>
            </a:br>
            <a:r>
              <a:rPr lang="en" sz="1400">
                <a:solidFill>
                  <a:srgbClr val="F3F3F3"/>
                </a:solidFill>
              </a:rPr>
              <a:t>Salt Lake City, UT</a:t>
            </a:r>
            <a:endParaRPr sz="1400"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3F3F3"/>
                </a:solidFill>
              </a:rPr>
              <a:t>@DeweyWx</a:t>
            </a:r>
            <a:endParaRPr sz="1400"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3F3F3"/>
                </a:solidFill>
              </a:rPr>
              <a:t>charlotte.dewey@noaa.gov</a:t>
            </a:r>
            <a:endParaRPr sz="1400">
              <a:solidFill>
                <a:srgbClr val="F3F3F3"/>
              </a:solidFill>
            </a:endParaRP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7893075" y="4725850"/>
            <a:ext cx="1302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</a:rPr>
              <a:t>IWAWS 2018</a:t>
            </a:r>
            <a:endParaRPr sz="1200">
              <a:solidFill>
                <a:srgbClr val="EFEFE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 Impacts</a:t>
            </a:r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119850" y="2078875"/>
            <a:ext cx="3552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Energetic Particles (SEP)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Impacts</a:t>
            </a:r>
            <a:r>
              <a:rPr lang="en"/>
              <a:t>: GPS receivers used by nearly every cell phone, automobile, onboard ships, high-precision positioning such as offshore drilling, surveying to name a few. Radio signals pass through ionosphere, which becomes bent and inaccurate.</a:t>
            </a: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8100" y="2612625"/>
            <a:ext cx="4978701" cy="2489350"/>
          </a:xfrm>
          <a:prstGeom prst="rect">
            <a:avLst/>
          </a:prstGeom>
          <a:noFill/>
          <a:ln>
            <a:noFill/>
          </a:ln>
          <a:effectLst>
            <a:outerShdw blurRad="57150" dist="476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0600" y="634313"/>
            <a:ext cx="4215926" cy="2373162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 101</a:t>
            </a:r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254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Solar Flare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Large solar flares can block HF radio transmissions on the sunlit side of Earth.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Associated with CMEs.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Cause satellite communication and radio navigation issues.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Duration of the entire solar flare impacts can be from seconds to an hour or so.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1200" y="1635523"/>
            <a:ext cx="4819324" cy="281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 Impacts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119850" y="2078875"/>
            <a:ext cx="3552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Flare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Impacts</a:t>
            </a:r>
            <a:r>
              <a:rPr lang="en"/>
              <a:t>: radio communications at high frequency (1-30 mega Hertz) on day side of Earth</a:t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4250" y="2006250"/>
            <a:ext cx="5167350" cy="2908718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 101</a:t>
            </a:r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1"/>
          </p:nvPr>
        </p:nvSpPr>
        <p:spPr>
          <a:xfrm>
            <a:off x="272250" y="2078875"/>
            <a:ext cx="4542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Solar Cycle: </a:t>
            </a:r>
            <a:r>
              <a:rPr lang="en"/>
              <a:t>22-year cycle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Space Weather Scales </a:t>
            </a:r>
            <a:r>
              <a:rPr lang="en"/>
              <a:t>(think hurricane and tornado intensity) from 1 (weakest) to 5 (strongest)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Radio Blackouts - </a:t>
            </a:r>
            <a:r>
              <a:rPr lang="en"/>
              <a:t>R-scale (Solar flares)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Solar Radiation Storms - </a:t>
            </a:r>
            <a:r>
              <a:rPr lang="en"/>
              <a:t>S-scale (particle events)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Geomagnetic Storms - </a:t>
            </a:r>
            <a:r>
              <a:rPr lang="en"/>
              <a:t>G-scale (CME)</a:t>
            </a:r>
            <a:endParaRPr/>
          </a:p>
        </p:txBody>
      </p:sp>
      <p:sp>
        <p:nvSpPr>
          <p:cNvPr id="169" name="Google Shape;169;p25"/>
          <p:cNvSpPr txBox="1"/>
          <p:nvPr/>
        </p:nvSpPr>
        <p:spPr>
          <a:xfrm>
            <a:off x="5206550" y="4808625"/>
            <a:ext cx="38859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https://www.swpc.noaa.gov/noaa-scales-explanation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725" y="1853850"/>
            <a:ext cx="5053275" cy="2349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025" y="499100"/>
            <a:ext cx="7688699" cy="46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653250" y="709050"/>
            <a:ext cx="7688700" cy="535200"/>
          </a:xfrm>
          <a:prstGeom prst="rect">
            <a:avLst/>
          </a:prstGeom>
          <a:effectLst>
            <a:outerShdw blurRad="571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  Hazards                                                        Impacts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542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High latitude flights more susceptible to effects from Space Weather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Customers: Airlines, satellite operations, NASA, GPS applications, power utilities, oil pipelines, FEMA, Aurora viewing enthusiast, pigeon racers.</a:t>
            </a:r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 Affects: Earth and Aviation</a:t>
            </a:r>
            <a:endParaRPr/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3850" y="1853850"/>
            <a:ext cx="3567749" cy="234481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>
            <a:off x="1906125" y="4682900"/>
            <a:ext cx="63975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https://www.swpc.noaa.gov/</a:t>
            </a:r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xfrm>
            <a:off x="1198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Monitoring</a:t>
            </a:r>
            <a:endParaRPr/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0225" y="940279"/>
            <a:ext cx="5857574" cy="33091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1" name="Google Shape;1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2125" y="940275"/>
            <a:ext cx="5857575" cy="34331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2" name="Google Shape;192;p28"/>
          <p:cNvSpPr/>
          <p:nvPr/>
        </p:nvSpPr>
        <p:spPr>
          <a:xfrm>
            <a:off x="6819625" y="1509775"/>
            <a:ext cx="1138752" cy="344088"/>
          </a:xfrm>
          <a:prstGeom prst="flowChartTerminator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8"/>
          <p:cNvSpPr/>
          <p:nvPr/>
        </p:nvSpPr>
        <p:spPr>
          <a:xfrm rot="-7941338">
            <a:off x="7470824" y="2197588"/>
            <a:ext cx="1439151" cy="509873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lin ang="5400012" scaled="0"/>
          </a:gra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>
            <a:spLocks noGrp="1"/>
          </p:cNvSpPr>
          <p:nvPr>
            <p:ph type="body" idx="1"/>
          </p:nvPr>
        </p:nvSpPr>
        <p:spPr>
          <a:xfrm>
            <a:off x="153525" y="4682900"/>
            <a:ext cx="63975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https://www.swpc.noaa.gov/communities/aviation-community-dashboard</a:t>
            </a:r>
            <a:endParaRPr/>
          </a:p>
        </p:txBody>
      </p:sp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1198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Monitoring</a:t>
            </a:r>
            <a:endParaRPr/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475" y="924625"/>
            <a:ext cx="5857526" cy="3291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1" name="Google Shape;201;p29"/>
          <p:cNvSpPr txBox="1">
            <a:spLocks noGrp="1"/>
          </p:cNvSpPr>
          <p:nvPr>
            <p:ph type="body" idx="1"/>
          </p:nvPr>
        </p:nvSpPr>
        <p:spPr>
          <a:xfrm>
            <a:off x="153525" y="2396900"/>
            <a:ext cx="2592900" cy="6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Tools to benefit aviation community for space weather</a:t>
            </a:r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6500" y="1498852"/>
            <a:ext cx="6397501" cy="32258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body" idx="1"/>
          </p:nvPr>
        </p:nvSpPr>
        <p:spPr>
          <a:xfrm>
            <a:off x="1525125" y="4378100"/>
            <a:ext cx="63975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https://www.swpc.noaa.gov/</a:t>
            </a:r>
            <a:endParaRPr sz="1400"/>
          </a:p>
        </p:txBody>
      </p:sp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9580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 and Aviation Impacts</a:t>
            </a:r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body" idx="1"/>
          </p:nvPr>
        </p:nvSpPr>
        <p:spPr>
          <a:xfrm>
            <a:off x="1220325" y="2396900"/>
            <a:ext cx="7140300" cy="6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Charlotte Dewey</a:t>
            </a:r>
            <a:endParaRPr sz="1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Forecaster, NOAA/NWS Salt Lake City, UT</a:t>
            </a:r>
            <a:endParaRPr sz="1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charlotte.dewey@noaa.gov</a:t>
            </a:r>
            <a:endParaRPr sz="1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@DeweyWx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 and Aviation Impacts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is space weather?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How space weather affects Earth and aviation; hazards and impacts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How to monitor conditions and be space weather-aware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 t="-7463" b="25536"/>
          <a:stretch/>
        </p:blipFill>
        <p:spPr>
          <a:xfrm>
            <a:off x="0" y="-543975"/>
            <a:ext cx="9144000" cy="5687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Space Weather 101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 101</a:t>
            </a:r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542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Weather originating from the Sun and traveling the </a:t>
            </a:r>
            <a:r>
              <a:rPr lang="en" b="1"/>
              <a:t>93 million miles</a:t>
            </a:r>
            <a:r>
              <a:rPr lang="en"/>
              <a:t> to reach Earth and our atmosphere, interacting with systems on and orbiting Earth.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Observations</a:t>
            </a:r>
            <a:r>
              <a:rPr lang="en"/>
              <a:t> come from satellite sources with instruments that monitor space weather.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Model data</a:t>
            </a:r>
            <a:r>
              <a:rPr lang="en"/>
              <a:t> (some now operational!) developing.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Coronal Mass Ejections (CME), Solar Energetic Particles (SEP), and Solar Flares.</a:t>
            </a:r>
            <a:endParaRPr/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200" y="2086650"/>
            <a:ext cx="3872600" cy="2904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859256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542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regions on the sun are where solar activity begins; where sunspots are located on the solar disk.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Magnetic “instability” where solar storming forms.</a:t>
            </a: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 101</a:t>
            </a: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250" y="1194750"/>
            <a:ext cx="3720149" cy="37201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 101</a:t>
            </a: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542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Coronal Mass Ejections (CME)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An eruption of plasma particles and electromagnetic radiation from the solar corona, often following solar flares.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Originate from active regions on the Sun’s surface (sunspots).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Very slow to reach the Earth from 12 hours to days or a week.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3850" y="2006250"/>
            <a:ext cx="3567750" cy="2006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 Impacts</a:t>
            </a:r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119850" y="2078875"/>
            <a:ext cx="3552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Coronal Mass Ejections (CME)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Impacts</a:t>
            </a:r>
            <a:r>
              <a:rPr lang="en"/>
              <a:t>: Geomagnetic storming compresses Earth’s magnetosphere on the day-side, extending night-side “tail” and reconnecting, focusing energy at the poles and resulting in Aurora. Increase electrons in the ionosphere at high-latitude regions, exposing to higher radiation values.</a:t>
            </a:r>
            <a:endParaRPr/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4250" y="2006250"/>
            <a:ext cx="5146605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 101</a:t>
            </a:r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542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Solar Energetic Particles (SEP)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High-energy particles; protons, electrons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Originate from solar flare or shock wave (CME) reaching the Earth from 20 minutes to many hours, depending the location it leaves the solar disk.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Proton detectors on the GOES geostationary and NOAA polar orbiting satellites.</a:t>
            </a: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3850" y="2006250"/>
            <a:ext cx="24384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572</Words>
  <Application>Microsoft Office PowerPoint</Application>
  <PresentationFormat>On-screen Show (16:9)</PresentationFormat>
  <Paragraphs>70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Lato</vt:lpstr>
      <vt:lpstr>Raleway</vt:lpstr>
      <vt:lpstr>Streamline</vt:lpstr>
      <vt:lpstr>Space Weather and Aviation Impacts</vt:lpstr>
      <vt:lpstr>Space Weather and Aviation Impacts</vt:lpstr>
      <vt:lpstr>Space Weather 101</vt:lpstr>
      <vt:lpstr>Space Weather 101</vt:lpstr>
      <vt:lpstr>PowerPoint Presentation</vt:lpstr>
      <vt:lpstr>Space Weather 101</vt:lpstr>
      <vt:lpstr>Space Weather 101</vt:lpstr>
      <vt:lpstr>Space Weather Impacts</vt:lpstr>
      <vt:lpstr>Space Weather 101</vt:lpstr>
      <vt:lpstr>Space Weather Impacts</vt:lpstr>
      <vt:lpstr>Space Weather 101</vt:lpstr>
      <vt:lpstr>Space Weather Impacts</vt:lpstr>
      <vt:lpstr>Space Weather 101</vt:lpstr>
      <vt:lpstr>   Hazards                                                        Impacts</vt:lpstr>
      <vt:lpstr>Space Weather Affects: Earth and Aviation</vt:lpstr>
      <vt:lpstr>Space Weather  Monitoring</vt:lpstr>
      <vt:lpstr>Space Weather  Monitoring</vt:lpstr>
      <vt:lpstr>Space Weather and Aviation Impacts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Weather and Aviation Impacts</dc:title>
  <dc:creator>Joshua Smith</dc:creator>
  <cp:lastModifiedBy>Joshua Smith</cp:lastModifiedBy>
  <cp:revision>1</cp:revision>
  <dcterms:modified xsi:type="dcterms:W3CDTF">2018-09-21T01:54:21Z</dcterms:modified>
</cp:coreProperties>
</file>